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Assist. Prof. Dr Hussein Al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20" y="826748"/>
            <a:ext cx="9144000" cy="16414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6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IODINE DEFICIENCY</a:t>
            </a:r>
            <a:endParaRPr lang="en-US" sz="6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A86424-D540-5908-82CF-5FDAE603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651759"/>
            <a:ext cx="8763000" cy="3525203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08F6F6-D391-E055-BC55-74054DAF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80" y="240664"/>
            <a:ext cx="11671440" cy="63938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Iodine metabolism is influenced by physiologic and environmental factors, making assessment of thyroid status, and the need for supplementation, challenging.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ETIOLOGY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Iodine deficiency can be a result of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Deficient iodine intake.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Secondarily conditioned by a high intake of calcium, diets consisting largely of Brassica spp., or gross bacterial pollution of feedstuffs or drinking water.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continued intake of a low level of cyanogenetic glycosides (e.g., in white clover) is commonly associated with a high incidence of goitrous offspring.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3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53F557-3D09-BC9E-3AA3-E0C195FB079F}"/>
              </a:ext>
            </a:extLst>
          </p:cNvPr>
          <p:cNvSpPr txBox="1"/>
          <p:nvPr/>
        </p:nvSpPr>
        <p:spPr>
          <a:xfrm>
            <a:off x="274320" y="841216"/>
            <a:ext cx="1160272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	Linamarin, a glycoside in linseed meal, is the agent producing goiter in newborn lambs born from ewes fed the meal during pregnancy.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	Presence of abundant pasture after unusually high rain fall and a “seasonal break” (marked increase in pasture growth in the weeks after end of summer) is associated with clinical iodine deficiency in newborn lambs.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	Goiter or hypothyroidism in newborn lambs occurs when pregnant ewes have a low iodine intake or ingest goitrogens.</a:t>
            </a:r>
          </a:p>
        </p:txBody>
      </p:sp>
    </p:spTree>
    <p:extLst>
      <p:ext uri="{BB962C8B-B14F-4D97-AF65-F5344CB8AC3E}">
        <p14:creationId xmlns:p14="http://schemas.microsoft.com/office/powerpoint/2010/main" val="27482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CEC1B4-DB92-C35E-8702-18039F5237AD}"/>
              </a:ext>
            </a:extLst>
          </p:cNvPr>
          <p:cNvSpPr txBox="1"/>
          <p:nvPr/>
        </p:nvSpPr>
        <p:spPr>
          <a:xfrm>
            <a:off x="284480" y="544743"/>
            <a:ext cx="11623040" cy="5422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PATHOGENESIS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	Iodine deficiency results in a decreased production of thyroxine and stimulation of the secretion of thyrotropic hormone by the pituitary gland.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	This commonly results in hyperplasia of thyroid tissue and a considerable enlargement of the gland. Most cases of goiter of the newborn are of this type.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	The primary deficiency of thyroxine is responsible for the severe weakness and hair abnormality of the affected animals.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	A hyperplastic goiter is highly vascular, and the gland can be felt to pulsate with the arterial pulse; a loud murmur may be audible over the gland.</a:t>
            </a:r>
          </a:p>
        </p:txBody>
      </p:sp>
    </p:spTree>
    <p:extLst>
      <p:ext uri="{BB962C8B-B14F-4D97-AF65-F5344CB8AC3E}">
        <p14:creationId xmlns:p14="http://schemas.microsoft.com/office/powerpoint/2010/main" val="20441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6FC83-AC16-DE3F-9718-EBA83111E908}"/>
              </a:ext>
            </a:extLst>
          </p:cNvPr>
          <p:cNvSpPr txBox="1"/>
          <p:nvPr/>
        </p:nvSpPr>
        <p:spPr>
          <a:xfrm>
            <a:off x="518160" y="881085"/>
            <a:ext cx="11155680" cy="4663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	 Colloid goiter is less common in animals and probably represents an involutional stage after primary hyperplasia.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6-	Other factors, particularly the ingestion of low levels of cyanide, exert their effects by inhibiting the metabolic activity of the thyroid epithelium and restricting the uptake of iodine.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7-	Thiocyanates and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sulfocyanates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formed during the process of detoxication of cyanide in the liver, and these substances have a pronounced depressing effect on iodine uptake by the thyroid. </a:t>
            </a:r>
          </a:p>
        </p:txBody>
      </p:sp>
    </p:spTree>
    <p:extLst>
      <p:ext uri="{BB962C8B-B14F-4D97-AF65-F5344CB8AC3E}">
        <p14:creationId xmlns:p14="http://schemas.microsoft.com/office/powerpoint/2010/main" val="221763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5C7C8-3D01-F9A6-B415-361EE424C02F}"/>
              </a:ext>
            </a:extLst>
          </p:cNvPr>
          <p:cNvSpPr txBox="1"/>
          <p:nvPr/>
        </p:nvSpPr>
        <p:spPr>
          <a:xfrm>
            <a:off x="294640" y="529896"/>
            <a:ext cx="9662160" cy="401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FINDINGS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Goiter is an unambiguous indicator of iodine deficiency in lambs and calves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high incidence of stillbirths and weak, newborn animals is the most common manifestation of iodine deficiency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Partial or complete alopecia and palpable enlargement of the thyroid gland.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DA5291-3796-EEF5-0709-FAE4B6EA4BEA}"/>
              </a:ext>
            </a:extLst>
          </p:cNvPr>
          <p:cNvSpPr txBox="1"/>
          <p:nvPr/>
        </p:nvSpPr>
        <p:spPr>
          <a:xfrm>
            <a:off x="162560" y="0"/>
            <a:ext cx="11938000" cy="64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cattle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incidence of thyroid enlargement in adults is much lower than in horses, and the cardinal manifestations are gross enlargement of the thyroid gland and weakness in newborn calves.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some instances, the thyroid gland is sufficiently large to cause obstruction to respiration. Affected calves have a thick neck and appear to be suffocating.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Lethargy, weakness, and difficulty in consuming colostrum are common.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 sheep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Iodine-deficient areas can show a high incidence of thyroid enlargement, but are clinically normal in other respects.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Newborn lambs manifest weakness, extensive alopecia, and palpable, if not visible, enlargement of the thyroid glands.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2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59C58-09F4-2D14-DAF0-2A6D06D91DC8}"/>
              </a:ext>
            </a:extLst>
          </p:cNvPr>
          <p:cNvSpPr txBox="1"/>
          <p:nvPr/>
        </p:nvSpPr>
        <p:spPr>
          <a:xfrm>
            <a:off x="248920" y="217913"/>
            <a:ext cx="11694160" cy="648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pathology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Serum total iodine concentration.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Necropsy findings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Thyroid enlargement, alopecia, myxedema.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Diagnostic confirmation Goiter and iodine deficiency.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Differential diagnosis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	 Weak-calf syndrome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	Diseases caused Abortion.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	 Congenital defects.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	 Hypothyroidism </a:t>
            </a:r>
          </a:p>
        </p:txBody>
      </p:sp>
    </p:spTree>
    <p:extLst>
      <p:ext uri="{BB962C8B-B14F-4D97-AF65-F5344CB8AC3E}">
        <p14:creationId xmlns:p14="http://schemas.microsoft.com/office/powerpoint/2010/main" val="197854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C58E3F-37D6-14C0-FDCF-5601FE10939E}"/>
              </a:ext>
            </a:extLst>
          </p:cNvPr>
          <p:cNvSpPr txBox="1"/>
          <p:nvPr/>
        </p:nvSpPr>
        <p:spPr>
          <a:xfrm>
            <a:off x="375920" y="980066"/>
            <a:ext cx="11196320" cy="3001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an outbreak, oral administration of 280 mg/head potassium iodide to pregnant ewes and provision of iodized salt licks.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Lambs with goiter can be administered 20 mg potassium iodide per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once. Control Ensure adequate dietary intake of iodine in pregnant animals.</a:t>
            </a:r>
          </a:p>
        </p:txBody>
      </p:sp>
    </p:spTree>
    <p:extLst>
      <p:ext uri="{BB962C8B-B14F-4D97-AF65-F5344CB8AC3E}">
        <p14:creationId xmlns:p14="http://schemas.microsoft.com/office/powerpoint/2010/main" val="15190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92</TotalTime>
  <Words>651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Depth</vt:lpstr>
      <vt:lpstr>IODINE DEFICIENCY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 DEFICIENCY</dc:title>
  <dc:creator>MA19557</dc:creator>
  <cp:lastModifiedBy>MA19557</cp:lastModifiedBy>
  <cp:revision>5</cp:revision>
  <dcterms:created xsi:type="dcterms:W3CDTF">2023-10-06T19:48:28Z</dcterms:created>
  <dcterms:modified xsi:type="dcterms:W3CDTF">2023-11-18T20:31:09Z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